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2010 WWII Monument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  <a:endParaRPr lang="en-US" dirty="0"/>
          </a:p>
        </p:txBody>
      </p:sp>
      <p:pic>
        <p:nvPicPr>
          <p:cNvPr id="1026" name="Picture 2" descr="C:\Documents and Settings\pgipson\Desktop\School Desktop\Classroom Progressions Plus\US History\New Text\Unit 5\Monument Project Documents\2010 Monuments\100_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56438" cy="529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  <a:endParaRPr lang="en-US" dirty="0"/>
          </a:p>
        </p:txBody>
      </p:sp>
      <p:pic>
        <p:nvPicPr>
          <p:cNvPr id="2050" name="Picture 2" descr="C:\Documents and Settings\pgipson\Desktop\School Desktop\Classroom Progressions Plus\US History\New Text\Unit 5\Monument Project Documents\2010 Monuments\100_0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32" y="1371600"/>
            <a:ext cx="6878644" cy="515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pgipson\Desktop\School Desktop\Classroom Progressions Plus\US History\New Text\Unit 5\Monument Project Documents\2010 Monuments\100_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599"/>
            <a:ext cx="7086600" cy="5315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(1 point from198 away from 2</a:t>
            </a:r>
            <a:r>
              <a:rPr lang="en-US" baseline="30000" dirty="0" smtClean="0"/>
              <a:t>nd</a:t>
            </a:r>
            <a:r>
              <a:rPr lang="en-US" dirty="0" smtClean="0"/>
              <a:t> place)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pgipson\Desktop\School Desktop\Classroom Progressions Plus\US History\New Text\Unit 5\Monument Project Documents\2010 Monuments\100_0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690827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(w/ 198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pgipson\Desktop\School Desktop\Classroom Progressions Plus\US History\New Text\Unit 5\Monument Project Documents\2010 Monuments\100_0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980238" cy="523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</a:t>
            </a:r>
            <a:endParaRPr lang="en-US" dirty="0"/>
          </a:p>
        </p:txBody>
      </p:sp>
      <p:pic>
        <p:nvPicPr>
          <p:cNvPr id="6146" name="Picture 2" descr="C:\Documents and Settings\pgipson\Desktop\School Desktop\Classroom Progressions Plus\US History\New Text\Unit 5\Monument Project Documents\2010 Monuments\100_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132638" cy="5349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31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2010 WWII Monument Projects</vt:lpstr>
      <vt:lpstr>6th Place</vt:lpstr>
      <vt:lpstr>5th Place</vt:lpstr>
      <vt:lpstr>4th Place</vt:lpstr>
      <vt:lpstr>3rd Place (1 point from198 away from 2nd place)</vt:lpstr>
      <vt:lpstr>2nd Place (w/ 198 points)</vt:lpstr>
      <vt:lpstr>1st Place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WWII Monument Projects</dc:title>
  <dc:creator/>
  <cp:lastModifiedBy>pgipson</cp:lastModifiedBy>
  <cp:revision>1</cp:revision>
  <dcterms:created xsi:type="dcterms:W3CDTF">2006-08-16T00:00:00Z</dcterms:created>
  <dcterms:modified xsi:type="dcterms:W3CDTF">2010-05-10T16:37:33Z</dcterms:modified>
</cp:coreProperties>
</file>