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66238A7-19FC-104B-B168-ACB5D2C12BA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BEE6806-F640-2543-9B20-9C4D5F09A9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Civic Responsibility / Civic Duty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1.3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82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Voting</a:t>
            </a:r>
          </a:p>
          <a:p>
            <a:r>
              <a:rPr lang="en-US" sz="2800" dirty="0" smtClean="0"/>
              <a:t>Paying Taxes</a:t>
            </a:r>
          </a:p>
          <a:p>
            <a:r>
              <a:rPr lang="en-US" sz="2800" dirty="0" smtClean="0"/>
              <a:t>Jury Duty</a:t>
            </a:r>
          </a:p>
          <a:p>
            <a:r>
              <a:rPr lang="en-US" sz="2800" dirty="0" smtClean="0"/>
              <a:t>Getting an Education</a:t>
            </a:r>
          </a:p>
          <a:p>
            <a:r>
              <a:rPr lang="en-US" sz="2800" dirty="0" smtClean="0"/>
              <a:t>Volunteering</a:t>
            </a:r>
          </a:p>
          <a:p>
            <a:r>
              <a:rPr lang="en-US" sz="2800" dirty="0" smtClean="0"/>
              <a:t>Others?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Civic Responsibilities / Duties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4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www.DoSomething.org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1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this question:</a:t>
            </a:r>
          </a:p>
          <a:p>
            <a:pPr lvl="1"/>
            <a:r>
              <a:rPr lang="en-US" dirty="0" smtClean="0"/>
              <a:t>What is BEST about your Community?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3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watch the video write down what you think they are saying could be better about the world?</a:t>
            </a:r>
          </a:p>
          <a:p>
            <a:pPr lvl="1"/>
            <a:r>
              <a:rPr lang="en-US" dirty="0" smtClean="0"/>
              <a:t>Pay attention to the lyrics</a:t>
            </a:r>
          </a:p>
          <a:p>
            <a:pPr lvl="1"/>
            <a:r>
              <a:rPr lang="en-US" dirty="0" smtClean="0"/>
              <a:t>Pay attention to the scenes in the video</a:t>
            </a:r>
          </a:p>
          <a:p>
            <a:pPr lvl="1"/>
            <a:r>
              <a:rPr lang="en-US" dirty="0" smtClean="0"/>
              <a:t>Pay attention to where they place the question marks – what they are saying there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Eyed Peas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1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Out What is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7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Out What Could Be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8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“Ideal World”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To Achieve the Ideal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6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“</a:t>
            </a:r>
            <a:r>
              <a:rPr lang="en-US" sz="3600" dirty="0">
                <a:effectLst/>
              </a:rPr>
              <a:t>If you’re not part of the solution, you’re a part of the problem”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Sydney Harris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2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“Be the Change you Wish to See in the World”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Ghandi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1423</TotalTime>
  <Words>147</Words>
  <Application>Microsoft Macintosh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Civic Responsibility / Civic Duty</vt:lpstr>
      <vt:lpstr>PowerPoint Presentation</vt:lpstr>
      <vt:lpstr>Black Eyed Peas Video</vt:lpstr>
      <vt:lpstr>Map Out What is Good</vt:lpstr>
      <vt:lpstr>Map Out What Could Be Better</vt:lpstr>
      <vt:lpstr>What is the “Ideal World”</vt:lpstr>
      <vt:lpstr>What Can We Do To Achieve the Ideal World?</vt:lpstr>
      <vt:lpstr>“If you’re not part of the solution, you’re a part of the problem”</vt:lpstr>
      <vt:lpstr>“Be the Change you Wish to See in the World”</vt:lpstr>
      <vt:lpstr>List of Civic Responsibilities / Duties</vt:lpstr>
      <vt:lpstr>www.DoSomething.org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 Responsibility / Civic Duty</dc:title>
  <dc:creator>Paul Gipson</dc:creator>
  <cp:lastModifiedBy>Paul Gipson</cp:lastModifiedBy>
  <cp:revision>4</cp:revision>
  <dcterms:created xsi:type="dcterms:W3CDTF">2014-09-15T17:18:40Z</dcterms:created>
  <dcterms:modified xsi:type="dcterms:W3CDTF">2014-09-16T17:01:44Z</dcterms:modified>
</cp:coreProperties>
</file>